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6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588"/>
  </p:normalViewPr>
  <p:slideViewPr>
    <p:cSldViewPr snapToGrid="0" snapToObjects="1">
      <p:cViewPr varScale="1">
        <p:scale>
          <a:sx n="100" d="100"/>
          <a:sy n="100" d="100"/>
        </p:scale>
        <p:origin x="4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tiff>
</file>

<file path=ppt/media/image3.png>
</file>

<file path=ppt/media/image4.tiff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D891F-B6AC-C24A-8F0E-A8BD3EEEBE10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A4C14-88AB-9E48-B4AA-416FFEB1A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146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to summarize, we have proposed a modified twin neural network for preference selection. We also introduce a hybrid twin network that is conditioned on pitch histogram. We show that this framework performs well for the task of singing quality assessment, providing a method </a:t>
            </a:r>
            <a:r>
              <a:rPr lang="en-US" dirty="0" err="1"/>
              <a:t>thats</a:t>
            </a:r>
            <a:r>
              <a:rPr lang="en-US" dirty="0"/>
              <a:t> independent of any reference song or singer.</a:t>
            </a:r>
          </a:p>
          <a:p>
            <a:r>
              <a:rPr lang="en-US" dirty="0"/>
              <a:t>Lastly, let me leave you with an example – which one of these do you prefer?</a:t>
            </a:r>
          </a:p>
          <a:p>
            <a:endParaRPr lang="en-US" dirty="0"/>
          </a:p>
          <a:p>
            <a:r>
              <a:rPr lang="en-US" dirty="0"/>
              <a:t>Thank you very much for watching this short video. See you at ISMIR!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C57AD21-69B7-6D4F-BCB7-749C4BE476E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024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50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926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438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546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83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436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66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07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92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83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27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10/13/20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924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audio" Target="../media/media1.wav"/><Relationship Id="rId7" Type="http://schemas.openxmlformats.org/officeDocument/2006/relationships/notesSlide" Target="../notesSlides/notesSlide1.xml"/><Relationship Id="rId2" Type="http://schemas.microsoft.com/office/2007/relationships/media" Target="../media/media1.wav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11" Type="http://schemas.openxmlformats.org/officeDocument/2006/relationships/image" Target="../media/image4.tiff"/><Relationship Id="rId5" Type="http://schemas.openxmlformats.org/officeDocument/2006/relationships/audio" Target="../media/media2.wav"/><Relationship Id="rId10" Type="http://schemas.openxmlformats.org/officeDocument/2006/relationships/image" Target="../media/image3.png"/><Relationship Id="rId4" Type="http://schemas.microsoft.com/office/2007/relationships/media" Target="../media/media2.wav"/><Relationship Id="rId9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venirNext LT Pro Medium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65000"/>
                  <a:lumOff val="35000"/>
                </a:srgbClr>
              </a:solidFill>
              <a:effectLst/>
              <a:uLnTx/>
              <a:uFillTx/>
              <a:latin typeface="AvenirNext LT Pro Medium" panose="020B0504020202020204" pitchFamily="34" charset="0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5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pic>
        <p:nvPicPr>
          <p:cNvPr id="129" name="Picture 128" descr="A picture containing holding, dark, umbrella, sitting&#10;&#10;Description automatically generated">
            <a:extLst>
              <a:ext uri="{FF2B5EF4-FFF2-40B4-BE49-F238E27FC236}">
                <a16:creationId xmlns:a16="http://schemas.microsoft.com/office/drawing/2014/main" id="{EAAF2B86-4687-DE4D-90F9-C9AE01F9C82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70000"/>
          </a:blip>
          <a:srcRect t="2675" r="-1" b="22320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EA880D11-A181-4E47-B42E-D3E04C26A3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94900" y="-112568"/>
            <a:ext cx="2300031" cy="1393957"/>
          </a:xfrm>
          <a:prstGeom prst="rect">
            <a:avLst/>
          </a:prstGeom>
        </p:spPr>
      </p:pic>
      <p:sp>
        <p:nvSpPr>
          <p:cNvPr id="39" name="Title 1">
            <a:extLst>
              <a:ext uri="{FF2B5EF4-FFF2-40B4-BE49-F238E27FC236}">
                <a16:creationId xmlns:a16="http://schemas.microsoft.com/office/drawing/2014/main" id="{15892317-B4C6-FB4F-AC87-25786E05E9A1}"/>
              </a:ext>
            </a:extLst>
          </p:cNvPr>
          <p:cNvSpPr txBox="1">
            <a:spLocks/>
          </p:cNvSpPr>
          <p:nvPr/>
        </p:nvSpPr>
        <p:spPr>
          <a:xfrm>
            <a:off x="836676" y="8967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sz="4800" dirty="0">
                <a:solidFill>
                  <a:srgbClr val="FFFFFF"/>
                </a:solidFill>
              </a:rPr>
              <a:t>Automatic Rank-Ordering of Singing Vocals with Twin Neural Network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ckwell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2C583-4490-DB40-8378-E9648970C177}"/>
              </a:ext>
            </a:extLst>
          </p:cNvPr>
          <p:cNvSpPr txBox="1"/>
          <p:nvPr/>
        </p:nvSpPr>
        <p:spPr>
          <a:xfrm>
            <a:off x="5144016" y="2360230"/>
            <a:ext cx="1813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Example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97FCCD-25EA-FE42-9528-48EF25456273}"/>
              </a:ext>
            </a:extLst>
          </p:cNvPr>
          <p:cNvGrpSpPr/>
          <p:nvPr/>
        </p:nvGrpSpPr>
        <p:grpSpPr>
          <a:xfrm>
            <a:off x="3647520" y="3191772"/>
            <a:ext cx="4888221" cy="1489451"/>
            <a:chOff x="3876120" y="4195072"/>
            <a:chExt cx="4888221" cy="148945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BE72D0C-8FC5-014A-BBCD-BAAA9D583B73}"/>
                </a:ext>
              </a:extLst>
            </p:cNvPr>
            <p:cNvSpPr/>
            <p:nvPr/>
          </p:nvSpPr>
          <p:spPr>
            <a:xfrm>
              <a:off x="3948664" y="4195072"/>
              <a:ext cx="481567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D837D7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Which singer would you prefer?</a:t>
              </a:r>
            </a:p>
          </p:txBody>
        </p:sp>
        <p:pic>
          <p:nvPicPr>
            <p:cNvPr id="6" name="Online Media 5" descr="75503592_40305757">
              <a:hlinkClick r:id="" action="ppaction://media"/>
              <a:extLst>
                <a:ext uri="{FF2B5EF4-FFF2-40B4-BE49-F238E27FC236}">
                  <a16:creationId xmlns:a16="http://schemas.microsoft.com/office/drawing/2014/main" id="{CC46A644-C208-9649-80DA-1F0DAF3D4A4B}"/>
                </a:ext>
              </a:extLst>
            </p:cNvPr>
            <p:cNvPicPr>
              <a:picLocks noChangeAspect="1"/>
            </p:cNvPicPr>
            <p:nvPr>
              <a:audioFile r:link="rId3"/>
              <p:extLst>
                <p:ext uri="{DAA4B4D4-6D71-4841-9C94-3DE7FCFB9230}">
                  <p14:media xmlns:p14="http://schemas.microsoft.com/office/powerpoint/2010/main" r:embed="rId2"/>
                </p:ext>
              </p:extLst>
            </p:nvPr>
          </p:nvPicPr>
          <p:blipFill>
            <a:blip r:embed="rId10"/>
            <a:stretch>
              <a:fillRect/>
            </a:stretch>
          </p:blipFill>
          <p:spPr>
            <a:xfrm>
              <a:off x="7672130" y="4804562"/>
              <a:ext cx="812800" cy="812800"/>
            </a:xfrm>
            <a:prstGeom prst="rect">
              <a:avLst/>
            </a:prstGeom>
          </p:spPr>
        </p:pic>
        <p:pic>
          <p:nvPicPr>
            <p:cNvPr id="8" name="Online Media 7" descr="85462726_33012968">
              <a:hlinkClick r:id="" action="ppaction://media"/>
              <a:extLst>
                <a:ext uri="{FF2B5EF4-FFF2-40B4-BE49-F238E27FC236}">
                  <a16:creationId xmlns:a16="http://schemas.microsoft.com/office/drawing/2014/main" id="{40668115-DD1C-D440-810B-D87BB213366A}"/>
                </a:ext>
              </a:extLst>
            </p:cNvPr>
            <p:cNvPicPr>
              <a:picLocks noChangeAspect="1"/>
            </p:cNvPicPr>
            <p:nvPr>
              <a:audioFile r:link="rId5"/>
              <p:extLst>
                <p:ext uri="{DAA4B4D4-6D71-4841-9C94-3DE7FCFB9230}">
                  <p14:media xmlns:p14="http://schemas.microsoft.com/office/powerpoint/2010/main" r:embed="rId4"/>
                </p:ext>
              </p:extLst>
            </p:nvPr>
          </p:nvPicPr>
          <p:blipFill>
            <a:blip r:embed="rId10"/>
            <a:stretch>
              <a:fillRect/>
            </a:stretch>
          </p:blipFill>
          <p:spPr>
            <a:xfrm>
              <a:off x="3876120" y="4871723"/>
              <a:ext cx="812800" cy="812800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427F520-D005-C94F-A0FB-449DC716608E}"/>
              </a:ext>
            </a:extLst>
          </p:cNvPr>
          <p:cNvSpPr txBox="1"/>
          <p:nvPr/>
        </p:nvSpPr>
        <p:spPr>
          <a:xfrm>
            <a:off x="5836156" y="4670346"/>
            <a:ext cx="32756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Human Judge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: Rank 3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AI Judge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: Rank 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BA3F461-5865-5744-AEE7-8280423D09EA}"/>
              </a:ext>
            </a:extLst>
          </p:cNvPr>
          <p:cNvSpPr txBox="1"/>
          <p:nvPr/>
        </p:nvSpPr>
        <p:spPr>
          <a:xfrm>
            <a:off x="1981201" y="4670346"/>
            <a:ext cx="32756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Human Judge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: Rank 39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AI Judge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: Rank 32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0E6FE71E-3C94-6747-BB9A-5C68B0312BCC}"/>
              </a:ext>
            </a:extLst>
          </p:cNvPr>
          <p:cNvPicPr>
            <a:picLocks noChangeAspect="1"/>
          </p:cNvPicPr>
          <p:nvPr/>
        </p:nvPicPr>
        <p:blipFill>
          <a:blip r:embed="rId11">
            <a:lum bright="70000" contrast="-70000"/>
          </a:blip>
          <a:stretch>
            <a:fillRect/>
          </a:stretch>
        </p:blipFill>
        <p:spPr>
          <a:xfrm>
            <a:off x="60976" y="5794496"/>
            <a:ext cx="2921338" cy="90468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45844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1937">
        <p:split orient="vert"/>
      </p:transition>
    </mc:Choice>
    <mc:Fallback xmlns="">
      <p:transition spd="slow" advTm="21937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10" grpId="0"/>
      <p:bldP spid="4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2|5.9"/>
</p:tagLst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243741"/>
      </a:dk2>
      <a:lt2>
        <a:srgbClr val="E2E8E2"/>
      </a:lt2>
      <a:accent1>
        <a:srgbClr val="D838D6"/>
      </a:accent1>
      <a:accent2>
        <a:srgbClr val="8D33CA"/>
      </a:accent2>
      <a:accent3>
        <a:srgbClr val="6046DB"/>
      </a:accent3>
      <a:accent4>
        <a:srgbClr val="3558CA"/>
      </a:accent4>
      <a:accent5>
        <a:srgbClr val="38A1D8"/>
      </a:accent5>
      <a:accent6>
        <a:srgbClr val="23B6AC"/>
      </a:accent6>
      <a:hlink>
        <a:srgbClr val="4682C1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127</Words>
  <Application>Microsoft Macintosh PowerPoint</Application>
  <PresentationFormat>Widescreen</PresentationFormat>
  <Paragraphs>12</Paragraphs>
  <Slides>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Avenir Next LT Pro</vt:lpstr>
      <vt:lpstr>AvenirNext LT Pro Medium</vt:lpstr>
      <vt:lpstr>Calibri</vt:lpstr>
      <vt:lpstr>Rockwell</vt:lpstr>
      <vt:lpstr>Segoe UI</vt:lpstr>
      <vt:lpstr>ExploreVTI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Boyd Anderson</dc:creator>
  <cp:lastModifiedBy>Boyd Anderson</cp:lastModifiedBy>
  <cp:revision>2</cp:revision>
  <dcterms:created xsi:type="dcterms:W3CDTF">2020-10-13T10:33:58Z</dcterms:created>
  <dcterms:modified xsi:type="dcterms:W3CDTF">2020-10-13T10:37:35Z</dcterms:modified>
</cp:coreProperties>
</file>

<file path=docProps/thumbnail.jpeg>
</file>